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7" r:id="rId2"/>
    <p:sldId id="256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instein" initials="E" lastIdx="1" clrIdx="0">
    <p:extLst>
      <p:ext uri="{19B8F6BF-5375-455C-9EA6-DF929625EA0E}">
        <p15:presenceInfo xmlns:p15="http://schemas.microsoft.com/office/powerpoint/2012/main" userId="Einst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8-26T12:21:21.044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90819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7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4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9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78085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4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9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7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2042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512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913C3AC-2809-4A2F-929B-3B73E51CAF44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BCDBD82-FC49-4C19-AE49-7F9A1D03B3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390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Export as an SKB file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670967"/>
          </a:xfrm>
        </p:spPr>
        <p:txBody>
          <a:bodyPr/>
          <a:lstStyle/>
          <a:p>
            <a:r>
              <a:rPr lang="en-US" dirty="0" smtClean="0"/>
              <a:t>Save your project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194" y="2963917"/>
            <a:ext cx="6463862" cy="37780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2459422"/>
            <a:ext cx="6831673" cy="504496"/>
          </a:xfrm>
        </p:spPr>
        <p:txBody>
          <a:bodyPr/>
          <a:lstStyle/>
          <a:p>
            <a:r>
              <a:rPr lang="en-US" dirty="0" smtClean="0"/>
              <a:t>Always save your model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09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4628"/>
          </a:xfrm>
        </p:spPr>
        <p:txBody>
          <a:bodyPr/>
          <a:lstStyle/>
          <a:p>
            <a:r>
              <a:rPr lang="en-US" dirty="0" smtClean="0"/>
              <a:t>Exporting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51268" b="21480"/>
          <a:stretch/>
        </p:blipFill>
        <p:spPr>
          <a:xfrm>
            <a:off x="6890736" y="685800"/>
            <a:ext cx="4555029" cy="55045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1600" y="2711669"/>
            <a:ext cx="3547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 to File, then Export, 2D Graphic</a:t>
            </a:r>
          </a:p>
        </p:txBody>
      </p:sp>
    </p:spTree>
    <p:extLst>
      <p:ext uri="{BB962C8B-B14F-4D97-AF65-F5344CB8AC3E}">
        <p14:creationId xmlns:p14="http://schemas.microsoft.com/office/powerpoint/2010/main" val="628037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Save it as a .</a:t>
            </a:r>
            <a:r>
              <a:rPr lang="en-US" sz="3600" dirty="0" err="1" smtClean="0"/>
              <a:t>png</a:t>
            </a:r>
            <a:r>
              <a:rPr lang="en-US" sz="3600" dirty="0" smtClean="0"/>
              <a:t> file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508" t="4842" r="18471" b="13206"/>
          <a:stretch/>
        </p:blipFill>
        <p:spPr>
          <a:xfrm>
            <a:off x="3342289" y="1363886"/>
            <a:ext cx="5990897" cy="549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1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back and hit File—Export—2D Graphic --- Save again.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885" t="14318" r="22731" b="24309"/>
          <a:stretch/>
        </p:blipFill>
        <p:spPr>
          <a:xfrm>
            <a:off x="6574221" y="1907628"/>
            <a:ext cx="5423338" cy="41778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1600" y="2853559"/>
            <a:ext cx="54448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will tell you the file already exists,</a:t>
            </a:r>
          </a:p>
          <a:p>
            <a:r>
              <a:rPr lang="en-US" sz="2400" dirty="0" smtClean="0"/>
              <a:t>And if you want to replace it.</a:t>
            </a:r>
          </a:p>
          <a:p>
            <a:r>
              <a:rPr lang="en-US" sz="2400" dirty="0" smtClean="0"/>
              <a:t>Hit YES. It will then save it as an .SKB </a:t>
            </a:r>
          </a:p>
          <a:p>
            <a:r>
              <a:rPr lang="en-US" sz="2400" dirty="0" smtClean="0"/>
              <a:t>File. Open your learners drive and make </a:t>
            </a:r>
          </a:p>
          <a:p>
            <a:r>
              <a:rPr lang="en-US" sz="2400" dirty="0" smtClean="0"/>
              <a:t>Sure you saved to your drive.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891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559" y="500555"/>
            <a:ext cx="9601200" cy="1485900"/>
          </a:xfrm>
        </p:spPr>
        <p:txBody>
          <a:bodyPr/>
          <a:lstStyle/>
          <a:p>
            <a:r>
              <a:rPr lang="en-US" dirty="0" smtClean="0"/>
              <a:t>Copy the .SKB file and paste it into your </a:t>
            </a:r>
            <a:r>
              <a:rPr lang="en-US" dirty="0" err="1" smtClean="0"/>
              <a:t>Powerpoint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140" t="6603" r="12857" b="11519"/>
          <a:stretch/>
        </p:blipFill>
        <p:spPr>
          <a:xfrm>
            <a:off x="2680138" y="2270234"/>
            <a:ext cx="7662042" cy="444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9633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</TotalTime>
  <Words>97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How to Export as an SKB file</vt:lpstr>
      <vt:lpstr>Save your project</vt:lpstr>
      <vt:lpstr>Exporting</vt:lpstr>
      <vt:lpstr>Save it as a .png file</vt:lpstr>
      <vt:lpstr>Go back and hit File—Export—2D Graphic --- Save again.</vt:lpstr>
      <vt:lpstr>Copy the .SKB file and paste it into your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Einstein</dc:creator>
  <cp:lastModifiedBy>Einstein</cp:lastModifiedBy>
  <cp:revision>4</cp:revision>
  <dcterms:created xsi:type="dcterms:W3CDTF">2016-08-26T19:08:28Z</dcterms:created>
  <dcterms:modified xsi:type="dcterms:W3CDTF">2016-08-26T19:25:27Z</dcterms:modified>
</cp:coreProperties>
</file>